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slides/_rels/slide12.xml.rels" ContentType="application/vnd.openxmlformats-package.relationships+xml"/>
  <Override PartName="/ppt/slides/_rels/slide11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1.xml.rels" ContentType="application/vnd.openxmlformats-package.relationships+xml"/>
  <Override PartName="/ppt/slides/_rels/slide8.xml.rels" ContentType="application/vnd.openxmlformats-package.relationships+xml"/>
  <Override PartName="/ppt/slides/_rels/slide2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slide12.xml" ContentType="application/vnd.openxmlformats-officedocument.presentationml.slide+xml"/>
  <Override PartName="/ppt/slides/slide11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_rels/presentation.xml.rels" ContentType="application/vnd.openxmlformats-package.relationships+xml"/>
  <Override PartName="/ppt/media/image25.png" ContentType="image/png"/>
  <Override PartName="/ppt/media/image24.png" ContentType="image/png"/>
  <Override PartName="/ppt/media/image9.png" ContentType="image/png"/>
  <Override PartName="/ppt/media/image10.png" ContentType="image/png"/>
  <Override PartName="/ppt/media/image23.png" ContentType="image/png"/>
  <Override PartName="/ppt/media/image8.png" ContentType="image/png"/>
  <Override PartName="/ppt/media/image1.png" ContentType="image/png"/>
  <Override PartName="/ppt/media/image6.png" ContentType="image/png"/>
  <Override PartName="/ppt/media/image21.png" ContentType="image/png"/>
  <Override PartName="/ppt/media/image2.png" ContentType="image/png"/>
  <Override PartName="/ppt/media/image7.png" ContentType="image/png"/>
  <Override PartName="/ppt/media/image22.png" ContentType="image/png"/>
  <Override PartName="/ppt/media/image3.png" ContentType="image/png"/>
  <Override PartName="/ppt/media/image4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media/image19.png" ContentType="image/png"/>
  <Override PartName="/ppt/media/image5.png" ContentType="image/png"/>
  <Override PartName="/ppt/media/image20.png" ContentType="image/png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</p:sldIdLst>
  <p:sldSz cx="10077450" cy="756285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3640" y="301320"/>
            <a:ext cx="9068760" cy="12625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3640" y="1769400"/>
            <a:ext cx="9068760" cy="209160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03640" y="4060080"/>
            <a:ext cx="9068760" cy="209160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03640" y="301320"/>
            <a:ext cx="9068760" cy="12625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503640" y="1769400"/>
            <a:ext cx="4425480" cy="209160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5150880" y="1769400"/>
            <a:ext cx="4425480" cy="209160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5150880" y="4060080"/>
            <a:ext cx="4425480" cy="209160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503640" y="4060080"/>
            <a:ext cx="4425480" cy="209160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03640" y="301320"/>
            <a:ext cx="9068760" cy="12625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503640" y="1769400"/>
            <a:ext cx="9068760" cy="43855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503640" y="1769400"/>
            <a:ext cx="9068760" cy="43855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7" name="" descr=""/>
          <p:cNvPicPr/>
          <p:nvPr/>
        </p:nvPicPr>
        <p:blipFill>
          <a:blip r:embed="rId2"/>
          <a:stretch/>
        </p:blipFill>
        <p:spPr>
          <a:xfrm>
            <a:off x="2289600" y="1769400"/>
            <a:ext cx="5496480" cy="4385520"/>
          </a:xfrm>
          <a:prstGeom prst="rect">
            <a:avLst/>
          </a:prstGeom>
          <a:ln>
            <a:noFill/>
          </a:ln>
        </p:spPr>
      </p:pic>
      <p:pic>
        <p:nvPicPr>
          <p:cNvPr id="38" name="" descr=""/>
          <p:cNvPicPr/>
          <p:nvPr/>
        </p:nvPicPr>
        <p:blipFill>
          <a:blip r:embed="rId3"/>
          <a:stretch/>
        </p:blipFill>
        <p:spPr>
          <a:xfrm>
            <a:off x="2289600" y="1769400"/>
            <a:ext cx="5496480" cy="438552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3640" y="301320"/>
            <a:ext cx="9068760" cy="12625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03640" y="1769400"/>
            <a:ext cx="9068760" cy="43855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3640" y="301320"/>
            <a:ext cx="9068760" cy="12625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503640" y="1769400"/>
            <a:ext cx="9068760" cy="43855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3640" y="301320"/>
            <a:ext cx="9068760" cy="12625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503640" y="1769400"/>
            <a:ext cx="4425480" cy="43855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5150880" y="1769400"/>
            <a:ext cx="4425480" cy="43855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3640" y="301320"/>
            <a:ext cx="9068760" cy="12625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503640" y="301320"/>
            <a:ext cx="9068760" cy="5853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3640" y="301320"/>
            <a:ext cx="9068760" cy="12625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503640" y="1769400"/>
            <a:ext cx="4425480" cy="209160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503640" y="4060080"/>
            <a:ext cx="4425480" cy="209160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5150880" y="1769400"/>
            <a:ext cx="4425480" cy="43855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03640" y="301320"/>
            <a:ext cx="9068760" cy="12625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503640" y="1769400"/>
            <a:ext cx="4425480" cy="43855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5150880" y="1769400"/>
            <a:ext cx="4425480" cy="209160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5150880" y="4060080"/>
            <a:ext cx="4425480" cy="209160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03640" y="301320"/>
            <a:ext cx="9068760" cy="12625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503640" y="1769400"/>
            <a:ext cx="4425480" cy="209160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5150880" y="1769400"/>
            <a:ext cx="4425480" cy="209160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503640" y="4060080"/>
            <a:ext cx="9068760" cy="209160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b224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3640" y="301320"/>
            <a:ext cx="9068760" cy="126252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3640" y="1769400"/>
            <a:ext cx="9068760" cy="438552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/>
          </p:nvPr>
        </p:nvSpPr>
        <p:spPr>
          <a:xfrm>
            <a:off x="503640" y="6888960"/>
            <a:ext cx="2347560" cy="52128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ftr"/>
          </p:nvPr>
        </p:nvSpPr>
        <p:spPr>
          <a:xfrm>
            <a:off x="3445920" y="6888960"/>
            <a:ext cx="3193920" cy="521280"/>
          </a:xfrm>
          <a:prstGeom prst="rect">
            <a:avLst/>
          </a:prstGeom>
        </p:spPr>
        <p:txBody>
          <a:bodyPr lIns="0" rIns="0" tIns="0" bIns="0"/>
          <a:p>
            <a:pPr algn="ctr"/>
            <a:r>
              <a:rPr b="0" lang="en-US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sldNum"/>
          </p:nvPr>
        </p:nvSpPr>
        <p:spPr>
          <a:xfrm>
            <a:off x="7224840" y="6888960"/>
            <a:ext cx="2347560" cy="521280"/>
          </a:xfrm>
          <a:prstGeom prst="rect">
            <a:avLst/>
          </a:prstGeom>
        </p:spPr>
        <p:txBody>
          <a:bodyPr lIns="0" rIns="0" tIns="0" bIns="0"/>
          <a:p>
            <a:pPr algn="r"/>
            <a:fld id="{6846BB7F-0296-427F-B327-D6CDFF54A977}" type="slidenum">
              <a:rPr b="0" lang="en-US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&lt;number&gt;</a:t>
            </a:fld>
            <a:endParaRPr b="0" lang="en-US" sz="1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12.png"/><Relationship Id="rId9" Type="http://schemas.openxmlformats.org/officeDocument/2006/relationships/image" Target="../media/image13.png"/><Relationship Id="rId10" Type="http://schemas.openxmlformats.org/officeDocument/2006/relationships/image" Target="../media/image14.png"/><Relationship Id="rId11" Type="http://schemas.openxmlformats.org/officeDocument/2006/relationships/image" Target="../media/image15.png"/><Relationship Id="rId12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png"/><Relationship Id="rId3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png"/><Relationship Id="rId3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png"/><Relationship Id="rId3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Shape 1"/>
          <p:cNvSpPr txBox="1"/>
          <p:nvPr/>
        </p:nvSpPr>
        <p:spPr>
          <a:xfrm>
            <a:off x="7044480" y="5029200"/>
            <a:ext cx="2303640" cy="5065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just"/>
            <a:r>
              <a:rPr b="0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Noto Sans"/>
              </a:rPr>
              <a:t>Application By: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0" name="" descr=""/>
          <p:cNvPicPr/>
          <p:nvPr/>
        </p:nvPicPr>
        <p:blipFill>
          <a:blip r:embed="rId2"/>
          <a:stretch/>
        </p:blipFill>
        <p:spPr>
          <a:xfrm>
            <a:off x="5029200" y="4252680"/>
            <a:ext cx="6567480" cy="2971080"/>
          </a:xfrm>
          <a:prstGeom prst="rect">
            <a:avLst/>
          </a:prstGeom>
          <a:ln>
            <a:noFill/>
          </a:ln>
        </p:spPr>
      </p:pic>
    </p:spTree>
  </p:cSld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extShape 1"/>
          <p:cNvSpPr txBox="1"/>
          <p:nvPr/>
        </p:nvSpPr>
        <p:spPr>
          <a:xfrm>
            <a:off x="503640" y="301320"/>
            <a:ext cx="9068760" cy="12625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4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Revenue Streams</a:t>
            </a:r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6" name="TextShape 2"/>
          <p:cNvSpPr txBox="1"/>
          <p:nvPr/>
        </p:nvSpPr>
        <p:spPr>
          <a:xfrm>
            <a:off x="503640" y="1769400"/>
            <a:ext cx="9068760" cy="43855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 Subscription Charges </a:t>
            </a:r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 Paid product features</a:t>
            </a:r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 Referencing to online stores</a:t>
            </a:r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 Online ad APIs</a:t>
            </a:r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TextShape 1"/>
          <p:cNvSpPr txBox="1"/>
          <p:nvPr/>
        </p:nvSpPr>
        <p:spPr>
          <a:xfrm>
            <a:off x="503640" y="301320"/>
            <a:ext cx="9068760" cy="12625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4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Growth Projection</a:t>
            </a:r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8" name="" descr=""/>
          <p:cNvPicPr/>
          <p:nvPr/>
        </p:nvPicPr>
        <p:blipFill>
          <a:blip r:embed="rId1"/>
          <a:stretch/>
        </p:blipFill>
        <p:spPr>
          <a:xfrm>
            <a:off x="2286000" y="1316880"/>
            <a:ext cx="5212080" cy="4169520"/>
          </a:xfrm>
          <a:prstGeom prst="rect">
            <a:avLst/>
          </a:prstGeom>
          <a:ln>
            <a:noFill/>
          </a:ln>
        </p:spPr>
      </p:pic>
      <p:sp>
        <p:nvSpPr>
          <p:cNvPr id="79" name="TextShape 2"/>
          <p:cNvSpPr txBox="1"/>
          <p:nvPr/>
        </p:nvSpPr>
        <p:spPr>
          <a:xfrm>
            <a:off x="1881720" y="5738760"/>
            <a:ext cx="5707800" cy="10278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marL="216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 Estimated launch by Q2 2017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 European and American Markets by 2019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 Worldwide launch by 2021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extShape 1"/>
          <p:cNvSpPr txBox="1"/>
          <p:nvPr/>
        </p:nvSpPr>
        <p:spPr>
          <a:xfrm>
            <a:off x="503640" y="301320"/>
            <a:ext cx="9068760" cy="12625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4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Team</a:t>
            </a:r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1" name="" descr=""/>
          <p:cNvPicPr/>
          <p:nvPr/>
        </p:nvPicPr>
        <p:blipFill>
          <a:blip r:embed="rId1"/>
          <a:stretch/>
        </p:blipFill>
        <p:spPr>
          <a:xfrm>
            <a:off x="324360" y="1695960"/>
            <a:ext cx="1961640" cy="1961640"/>
          </a:xfrm>
          <a:prstGeom prst="rect">
            <a:avLst/>
          </a:prstGeom>
          <a:ln>
            <a:noFill/>
          </a:ln>
        </p:spPr>
      </p:pic>
      <p:pic>
        <p:nvPicPr>
          <p:cNvPr id="82" name="" descr=""/>
          <p:cNvPicPr/>
          <p:nvPr/>
        </p:nvPicPr>
        <p:blipFill>
          <a:blip r:embed="rId2"/>
          <a:stretch/>
        </p:blipFill>
        <p:spPr>
          <a:xfrm>
            <a:off x="3650760" y="1655280"/>
            <a:ext cx="2018520" cy="2018520"/>
          </a:xfrm>
          <a:prstGeom prst="rect">
            <a:avLst/>
          </a:prstGeom>
          <a:ln>
            <a:noFill/>
          </a:ln>
        </p:spPr>
      </p:pic>
      <p:pic>
        <p:nvPicPr>
          <p:cNvPr id="83" name="" descr=""/>
          <p:cNvPicPr/>
          <p:nvPr/>
        </p:nvPicPr>
        <p:blipFill>
          <a:blip r:embed="rId3"/>
          <a:stretch/>
        </p:blipFill>
        <p:spPr>
          <a:xfrm>
            <a:off x="7040880" y="1645920"/>
            <a:ext cx="2048760" cy="2048760"/>
          </a:xfrm>
          <a:prstGeom prst="rect">
            <a:avLst/>
          </a:prstGeom>
          <a:ln>
            <a:noFill/>
          </a:ln>
        </p:spPr>
      </p:pic>
      <p:sp>
        <p:nvSpPr>
          <p:cNvPr id="84" name="TextShape 2"/>
          <p:cNvSpPr txBox="1"/>
          <p:nvPr/>
        </p:nvSpPr>
        <p:spPr>
          <a:xfrm>
            <a:off x="274320" y="4061160"/>
            <a:ext cx="2286000" cy="17492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Sushil Bastola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Fullstack developer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5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1.5 years in the web development industry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5" name="TextShape 3"/>
          <p:cNvSpPr txBox="1"/>
          <p:nvPr/>
        </p:nvSpPr>
        <p:spPr>
          <a:xfrm>
            <a:off x="3537720" y="4023360"/>
            <a:ext cx="2405880" cy="21726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Sandesh Poudel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Backend developer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5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 years in freelance programming and consultation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6" name="TextShape 4"/>
          <p:cNvSpPr txBox="1"/>
          <p:nvPr/>
        </p:nvSpPr>
        <p:spPr>
          <a:xfrm>
            <a:off x="6858000" y="3878280"/>
            <a:ext cx="2560320" cy="21726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Sagar Aryal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Fullstack Developer/ Market Strategist 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5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 years of startup experience in web development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5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 year of market research 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" descr=""/>
          <p:cNvPicPr/>
          <p:nvPr/>
        </p:nvPicPr>
        <p:blipFill>
          <a:blip r:embed="rId1"/>
          <a:stretch/>
        </p:blipFill>
        <p:spPr>
          <a:xfrm>
            <a:off x="457200" y="457200"/>
            <a:ext cx="1371600" cy="2438640"/>
          </a:xfrm>
          <a:prstGeom prst="rect">
            <a:avLst/>
          </a:prstGeom>
          <a:ln>
            <a:noFill/>
          </a:ln>
        </p:spPr>
      </p:pic>
      <p:pic>
        <p:nvPicPr>
          <p:cNvPr id="42" name="" descr=""/>
          <p:cNvPicPr/>
          <p:nvPr/>
        </p:nvPicPr>
        <p:blipFill>
          <a:blip r:embed="rId2"/>
          <a:stretch/>
        </p:blipFill>
        <p:spPr>
          <a:xfrm>
            <a:off x="457200" y="3291840"/>
            <a:ext cx="1439640" cy="2560320"/>
          </a:xfrm>
          <a:prstGeom prst="rect">
            <a:avLst/>
          </a:prstGeom>
          <a:ln>
            <a:noFill/>
          </a:ln>
        </p:spPr>
      </p:pic>
      <p:pic>
        <p:nvPicPr>
          <p:cNvPr id="43" name="" descr=""/>
          <p:cNvPicPr/>
          <p:nvPr/>
        </p:nvPicPr>
        <p:blipFill>
          <a:blip r:embed="rId3"/>
          <a:stretch/>
        </p:blipFill>
        <p:spPr>
          <a:xfrm>
            <a:off x="2103120" y="5212080"/>
            <a:ext cx="1234440" cy="2194560"/>
          </a:xfrm>
          <a:prstGeom prst="rect">
            <a:avLst/>
          </a:prstGeom>
          <a:ln>
            <a:noFill/>
          </a:ln>
        </p:spPr>
      </p:pic>
      <p:pic>
        <p:nvPicPr>
          <p:cNvPr id="44" name="" descr=""/>
          <p:cNvPicPr/>
          <p:nvPr/>
        </p:nvPicPr>
        <p:blipFill>
          <a:blip r:embed="rId4"/>
          <a:stretch/>
        </p:blipFill>
        <p:spPr>
          <a:xfrm>
            <a:off x="2011680" y="2752920"/>
            <a:ext cx="1280160" cy="2276280"/>
          </a:xfrm>
          <a:prstGeom prst="rect">
            <a:avLst/>
          </a:prstGeom>
          <a:ln>
            <a:noFill/>
          </a:ln>
        </p:spPr>
      </p:pic>
      <p:pic>
        <p:nvPicPr>
          <p:cNvPr id="45" name="" descr=""/>
          <p:cNvPicPr/>
          <p:nvPr/>
        </p:nvPicPr>
        <p:blipFill>
          <a:blip r:embed="rId5"/>
          <a:stretch/>
        </p:blipFill>
        <p:spPr>
          <a:xfrm>
            <a:off x="3702240" y="4846320"/>
            <a:ext cx="1337040" cy="2377440"/>
          </a:xfrm>
          <a:prstGeom prst="rect">
            <a:avLst/>
          </a:prstGeom>
          <a:ln>
            <a:noFill/>
          </a:ln>
        </p:spPr>
      </p:pic>
      <p:pic>
        <p:nvPicPr>
          <p:cNvPr id="46" name="" descr=""/>
          <p:cNvPicPr/>
          <p:nvPr/>
        </p:nvPicPr>
        <p:blipFill>
          <a:blip r:embed="rId6"/>
          <a:stretch/>
        </p:blipFill>
        <p:spPr>
          <a:xfrm>
            <a:off x="5394960" y="4846320"/>
            <a:ext cx="1388520" cy="2468880"/>
          </a:xfrm>
          <a:prstGeom prst="rect">
            <a:avLst/>
          </a:prstGeom>
          <a:ln>
            <a:noFill/>
          </a:ln>
        </p:spPr>
      </p:pic>
      <p:pic>
        <p:nvPicPr>
          <p:cNvPr id="47" name="" descr=""/>
          <p:cNvPicPr/>
          <p:nvPr/>
        </p:nvPicPr>
        <p:blipFill>
          <a:blip r:embed="rId7"/>
          <a:stretch/>
        </p:blipFill>
        <p:spPr>
          <a:xfrm>
            <a:off x="8321040" y="182880"/>
            <a:ext cx="1234440" cy="2194560"/>
          </a:xfrm>
          <a:prstGeom prst="rect">
            <a:avLst/>
          </a:prstGeom>
          <a:ln>
            <a:noFill/>
          </a:ln>
        </p:spPr>
      </p:pic>
      <p:pic>
        <p:nvPicPr>
          <p:cNvPr id="48" name="" descr=""/>
          <p:cNvPicPr/>
          <p:nvPr/>
        </p:nvPicPr>
        <p:blipFill>
          <a:blip r:embed="rId8"/>
          <a:stretch/>
        </p:blipFill>
        <p:spPr>
          <a:xfrm>
            <a:off x="8138160" y="4572000"/>
            <a:ext cx="1652400" cy="2937960"/>
          </a:xfrm>
          <a:prstGeom prst="rect">
            <a:avLst/>
          </a:prstGeom>
          <a:ln>
            <a:noFill/>
          </a:ln>
        </p:spPr>
      </p:pic>
      <p:pic>
        <p:nvPicPr>
          <p:cNvPr id="49" name="" descr=""/>
          <p:cNvPicPr/>
          <p:nvPr/>
        </p:nvPicPr>
        <p:blipFill>
          <a:blip r:embed="rId9"/>
          <a:stretch/>
        </p:blipFill>
        <p:spPr>
          <a:xfrm>
            <a:off x="2011680" y="457200"/>
            <a:ext cx="2893680" cy="1925640"/>
          </a:xfrm>
          <a:prstGeom prst="rect">
            <a:avLst/>
          </a:prstGeom>
          <a:ln>
            <a:noFill/>
          </a:ln>
        </p:spPr>
      </p:pic>
      <p:pic>
        <p:nvPicPr>
          <p:cNvPr id="50" name="" descr=""/>
          <p:cNvPicPr/>
          <p:nvPr/>
        </p:nvPicPr>
        <p:blipFill>
          <a:blip r:embed="rId10"/>
          <a:stretch/>
        </p:blipFill>
        <p:spPr>
          <a:xfrm>
            <a:off x="5120640" y="345960"/>
            <a:ext cx="2834640" cy="2122920"/>
          </a:xfrm>
          <a:prstGeom prst="rect">
            <a:avLst/>
          </a:prstGeom>
          <a:ln>
            <a:noFill/>
          </a:ln>
        </p:spPr>
      </p:pic>
      <p:sp>
        <p:nvSpPr>
          <p:cNvPr id="51" name="TextShape 1"/>
          <p:cNvSpPr txBox="1"/>
          <p:nvPr/>
        </p:nvSpPr>
        <p:spPr>
          <a:xfrm>
            <a:off x="3566160" y="2926080"/>
            <a:ext cx="3931920" cy="14630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NanumGothic"/>
              </a:rPr>
              <a:t>What does a human have to do to buy  something?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2" name="" descr=""/>
          <p:cNvPicPr/>
          <p:nvPr/>
        </p:nvPicPr>
        <p:blipFill>
          <a:blip r:embed="rId11"/>
          <a:stretch/>
        </p:blipFill>
        <p:spPr>
          <a:xfrm>
            <a:off x="7155360" y="2651760"/>
            <a:ext cx="2628720" cy="1742760"/>
          </a:xfrm>
          <a:prstGeom prst="rect">
            <a:avLst/>
          </a:prstGeom>
          <a:ln>
            <a:noFill/>
          </a:ln>
        </p:spPr>
      </p:pic>
    </p:spTree>
  </p:cSld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extShape 1"/>
          <p:cNvSpPr txBox="1"/>
          <p:nvPr/>
        </p:nvSpPr>
        <p:spPr>
          <a:xfrm>
            <a:off x="1005840" y="640080"/>
            <a:ext cx="2103120" cy="10018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OR…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4" name="" descr=""/>
          <p:cNvPicPr/>
          <p:nvPr/>
        </p:nvPicPr>
        <p:blipFill>
          <a:blip r:embed="rId1"/>
          <a:stretch/>
        </p:blipFill>
        <p:spPr>
          <a:xfrm>
            <a:off x="292320" y="2468880"/>
            <a:ext cx="6505560" cy="3657600"/>
          </a:xfrm>
          <a:prstGeom prst="rect">
            <a:avLst/>
          </a:prstGeom>
          <a:ln>
            <a:noFill/>
          </a:ln>
        </p:spPr>
      </p:pic>
      <p:pic>
        <p:nvPicPr>
          <p:cNvPr id="55" name="" descr=""/>
          <p:cNvPicPr/>
          <p:nvPr/>
        </p:nvPicPr>
        <p:blipFill>
          <a:blip r:embed="rId2">
            <a:lum bright="-15000" contrast="12000"/>
          </a:blip>
          <a:stretch/>
        </p:blipFill>
        <p:spPr>
          <a:xfrm>
            <a:off x="7212960" y="1737360"/>
            <a:ext cx="2571120" cy="4480560"/>
          </a:xfrm>
          <a:prstGeom prst="rect">
            <a:avLst/>
          </a:prstGeom>
          <a:ln>
            <a:noFill/>
          </a:ln>
        </p:spPr>
      </p:pic>
    </p:spTree>
  </p:cSld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extShape 1"/>
          <p:cNvSpPr txBox="1"/>
          <p:nvPr/>
        </p:nvSpPr>
        <p:spPr>
          <a:xfrm>
            <a:off x="503640" y="301320"/>
            <a:ext cx="9068760" cy="12625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4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Comprice? What?</a:t>
            </a:r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" name="TextShape 2"/>
          <p:cNvSpPr txBox="1"/>
          <p:nvPr/>
        </p:nvSpPr>
        <p:spPr>
          <a:xfrm>
            <a:off x="503640" y="1769400"/>
            <a:ext cx="9068760" cy="43855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 search engine for products and services</a:t>
            </a:r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Like Google, for things with a price tag</a:t>
            </a:r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Just a little better</a:t>
            </a:r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extShape 1"/>
          <p:cNvSpPr txBox="1"/>
          <p:nvPr/>
        </p:nvSpPr>
        <p:spPr>
          <a:xfrm>
            <a:off x="503640" y="301320"/>
            <a:ext cx="9068760" cy="12625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4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Market Void</a:t>
            </a:r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9" name="TextShape 2"/>
          <p:cNvSpPr txBox="1"/>
          <p:nvPr/>
        </p:nvSpPr>
        <p:spPr>
          <a:xfrm>
            <a:off x="503640" y="1769400"/>
            <a:ext cx="9068760" cy="43855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 Existing product search engines  do not include local providers</a:t>
            </a:r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 Customers have to visit each store to check prices in local stores</a:t>
            </a:r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 There is no application that gives comprehensive solution to users’ product and service requirements</a:t>
            </a:r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extShape 1"/>
          <p:cNvSpPr txBox="1"/>
          <p:nvPr/>
        </p:nvSpPr>
        <p:spPr>
          <a:xfrm>
            <a:off x="503640" y="301320"/>
            <a:ext cx="9068760" cy="12625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4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Solution</a:t>
            </a:r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" name="TextShape 2"/>
          <p:cNvSpPr txBox="1"/>
          <p:nvPr/>
        </p:nvSpPr>
        <p:spPr>
          <a:xfrm>
            <a:off x="503640" y="1769400"/>
            <a:ext cx="9068760" cy="43855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 Localized product search engine</a:t>
            </a:r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 Comparison with online shops and vendors</a:t>
            </a:r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 Comprehensive indexing based on users’ requirements</a:t>
            </a:r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 Driving distances to local stores</a:t>
            </a:r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2" name="TextShape 3"/>
          <p:cNvSpPr txBox="1"/>
          <p:nvPr/>
        </p:nvSpPr>
        <p:spPr>
          <a:xfrm>
            <a:off x="5394960" y="5852160"/>
            <a:ext cx="4510440" cy="402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2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That’s exactly what Comprice does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extShape 1"/>
          <p:cNvSpPr txBox="1"/>
          <p:nvPr/>
        </p:nvSpPr>
        <p:spPr>
          <a:xfrm>
            <a:off x="503640" y="301320"/>
            <a:ext cx="9068760" cy="12625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4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Core Customers</a:t>
            </a:r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4" name="" descr=""/>
          <p:cNvPicPr/>
          <p:nvPr/>
        </p:nvPicPr>
        <p:blipFill>
          <a:blip r:embed="rId1"/>
          <a:stretch/>
        </p:blipFill>
        <p:spPr>
          <a:xfrm>
            <a:off x="731520" y="1920240"/>
            <a:ext cx="1185480" cy="1554480"/>
          </a:xfrm>
          <a:prstGeom prst="rect">
            <a:avLst/>
          </a:prstGeom>
          <a:ln>
            <a:noFill/>
          </a:ln>
        </p:spPr>
      </p:pic>
      <p:pic>
        <p:nvPicPr>
          <p:cNvPr id="65" name="" descr=""/>
          <p:cNvPicPr/>
          <p:nvPr/>
        </p:nvPicPr>
        <p:blipFill>
          <a:blip r:embed="rId2"/>
          <a:stretch/>
        </p:blipFill>
        <p:spPr>
          <a:xfrm>
            <a:off x="6035040" y="1920240"/>
            <a:ext cx="1554480" cy="1554480"/>
          </a:xfrm>
          <a:prstGeom prst="rect">
            <a:avLst/>
          </a:prstGeom>
          <a:ln>
            <a:noFill/>
          </a:ln>
        </p:spPr>
      </p:pic>
      <p:sp>
        <p:nvSpPr>
          <p:cNvPr id="66" name="TextShape 2"/>
          <p:cNvSpPr txBox="1"/>
          <p:nvPr/>
        </p:nvSpPr>
        <p:spPr>
          <a:xfrm>
            <a:off x="457200" y="3657600"/>
            <a:ext cx="3749040" cy="36738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Application Consumer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 Uses the application to discover products and services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-Provides reviews for the product or service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-Helps to create a marketing platform for local stores and shopping chains to exploit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-Saves time by using a one stop shopping application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7" name="TextShape 3"/>
          <p:cNvSpPr txBox="1"/>
          <p:nvPr/>
        </p:nvSpPr>
        <p:spPr>
          <a:xfrm>
            <a:off x="5704920" y="3623040"/>
            <a:ext cx="3347640" cy="3417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Business Costumer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-Pays subscription fees to subscribe to suitable scheme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-Advertises its products and services to local consumers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-Gets marketing platform and competitive edge over online competitors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-Expands its reach and profit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extShape 1"/>
          <p:cNvSpPr txBox="1"/>
          <p:nvPr/>
        </p:nvSpPr>
        <p:spPr>
          <a:xfrm>
            <a:off x="503640" y="301320"/>
            <a:ext cx="9068760" cy="12625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4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Competition </a:t>
            </a:r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9" name="" descr=""/>
          <p:cNvPicPr/>
          <p:nvPr/>
        </p:nvPicPr>
        <p:blipFill>
          <a:blip r:embed="rId1"/>
          <a:stretch/>
        </p:blipFill>
        <p:spPr>
          <a:xfrm>
            <a:off x="789120" y="2560320"/>
            <a:ext cx="1314000" cy="1367640"/>
          </a:xfrm>
          <a:prstGeom prst="rect">
            <a:avLst/>
          </a:prstGeom>
          <a:ln>
            <a:noFill/>
          </a:ln>
        </p:spPr>
      </p:pic>
      <p:pic>
        <p:nvPicPr>
          <p:cNvPr id="70" name="" descr=""/>
          <p:cNvPicPr/>
          <p:nvPr/>
        </p:nvPicPr>
        <p:blipFill>
          <a:blip r:embed="rId2"/>
          <a:stretch/>
        </p:blipFill>
        <p:spPr>
          <a:xfrm>
            <a:off x="6187680" y="2347200"/>
            <a:ext cx="1401840" cy="1401840"/>
          </a:xfrm>
          <a:prstGeom prst="rect">
            <a:avLst/>
          </a:prstGeom>
          <a:ln>
            <a:noFill/>
          </a:ln>
        </p:spPr>
      </p:pic>
      <p:sp>
        <p:nvSpPr>
          <p:cNvPr id="71" name="TextShape 2"/>
          <p:cNvSpPr txBox="1"/>
          <p:nvPr/>
        </p:nvSpPr>
        <p:spPr>
          <a:xfrm>
            <a:off x="640080" y="4480560"/>
            <a:ext cx="3657600" cy="16261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SmartShopper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-Data only from major online stores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-No local data and filter options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2" name="TextShape 3"/>
          <p:cNvSpPr txBox="1"/>
          <p:nvPr/>
        </p:nvSpPr>
        <p:spPr>
          <a:xfrm>
            <a:off x="6031080" y="4389120"/>
            <a:ext cx="3753000" cy="21380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Hintaopas.fi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-Purely local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-No radius based filtration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-Can not serve as marketing platform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extShape 1"/>
          <p:cNvSpPr txBox="1"/>
          <p:nvPr/>
        </p:nvSpPr>
        <p:spPr>
          <a:xfrm>
            <a:off x="503640" y="301320"/>
            <a:ext cx="9068760" cy="12625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4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Marketing</a:t>
            </a:r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4" name="TextShape 2"/>
          <p:cNvSpPr txBox="1"/>
          <p:nvPr/>
        </p:nvSpPr>
        <p:spPr>
          <a:xfrm>
            <a:off x="503640" y="1769400"/>
            <a:ext cx="9068760" cy="43855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 Free trials to the business costumers to expand the database</a:t>
            </a:r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-Social Media marketing</a:t>
            </a:r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-Video Ads</a:t>
            </a:r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-Advertising with local stores</a:t>
            </a:r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</TotalTime>
  <Application>LibreOffice/5.1.4.2$Linux_X86_64 LibreOffice_project/10m0$Build-2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2016-10-12T16:25:11Z</dcterms:created>
  <dc:creator/>
  <dc:description/>
  <dc:language>en-US</dc:language>
  <cp:lastModifiedBy/>
  <dcterms:modified xsi:type="dcterms:W3CDTF">2016-10-13T12:28:40Z</dcterms:modified>
  <cp:revision>3</cp:revision>
  <dc:subject/>
  <dc:title/>
</cp:coreProperties>
</file>